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  <a:srgbClr val="EBF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08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1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3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98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1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3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3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62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5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3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7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F31E7-F7C9-4F09-AB17-051C3CE0F15A}" type="datetimeFigureOut">
              <a:rPr lang="en-GB" smtClean="0"/>
              <a:t>14/07/16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38D19-E595-49F3-A93E-1DDDDE122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eck 65"/>
          <p:cNvSpPr/>
          <p:nvPr/>
        </p:nvSpPr>
        <p:spPr>
          <a:xfrm>
            <a:off x="0" y="3429000"/>
            <a:ext cx="9144000" cy="3429001"/>
          </a:xfrm>
          <a:prstGeom prst="rect">
            <a:avLst/>
          </a:prstGeom>
          <a:solidFill>
            <a:srgbClr val="FDEADA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871616" y="1121104"/>
            <a:ext cx="3212552" cy="3163210"/>
          </a:xfrm>
          <a:prstGeom prst="rect">
            <a:avLst/>
          </a:prstGeom>
          <a:solidFill>
            <a:srgbClr val="EBF1DE">
              <a:alpha val="50196"/>
            </a:srgb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2055706"/>
            <a:ext cx="9144000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4477437" y="2420888"/>
            <a:ext cx="0" cy="4437112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feld 27"/>
          <p:cNvSpPr txBox="1"/>
          <p:nvPr/>
        </p:nvSpPr>
        <p:spPr>
          <a:xfrm>
            <a:off x="3779912" y="2051556"/>
            <a:ext cx="162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3">
                    <a:lumMod val="75000"/>
                  </a:schemeClr>
                </a:solidFill>
              </a:rPr>
              <a:t>dtype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de-DE" i="1" dirty="0" err="1" smtClean="0">
                <a:solidFill>
                  <a:schemeClr val="accent3">
                    <a:lumMod val="75000"/>
                  </a:schemeClr>
                </a:solidFill>
              </a:rPr>
              <a:t>complex</a:t>
            </a:r>
            <a:endParaRPr lang="en-GB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07503" y="130197"/>
            <a:ext cx="28500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 err="1" smtClean="0">
                <a:solidFill>
                  <a:schemeClr val="accent1"/>
                </a:solidFill>
              </a:rPr>
              <a:t>undefined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90995" y="6381328"/>
            <a:ext cx="20056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>
                <a:solidFill>
                  <a:schemeClr val="accent1"/>
                </a:solidFill>
              </a:rPr>
              <a:t>1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948264" y="6345257"/>
            <a:ext cx="20056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 smtClean="0">
                <a:solidFill>
                  <a:schemeClr val="accent1"/>
                </a:solidFill>
              </a:rPr>
              <a:t>2</a:t>
            </a:r>
            <a:endParaRPr lang="en-GB" i="1" dirty="0">
              <a:solidFill>
                <a:schemeClr val="accent1"/>
              </a:solidFill>
            </a:endParaRPr>
          </a:p>
        </p:txBody>
      </p:sp>
      <p:cxnSp>
        <p:nvCxnSpPr>
          <p:cNvPr id="35" name="Gewinkelte Verbindung 34"/>
          <p:cNvCxnSpPr>
            <a:stCxn id="7" idx="1"/>
            <a:endCxn id="33" idx="0"/>
          </p:cNvCxnSpPr>
          <p:nvPr/>
        </p:nvCxnSpPr>
        <p:spPr>
          <a:xfrm rot="10800000" flipV="1">
            <a:off x="3607451" y="1619694"/>
            <a:ext cx="249373" cy="844737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winkelte Verbindung 35"/>
          <p:cNvCxnSpPr>
            <a:stCxn id="7" idx="3"/>
            <a:endCxn id="34" idx="0"/>
          </p:cNvCxnSpPr>
          <p:nvPr/>
        </p:nvCxnSpPr>
        <p:spPr>
          <a:xfrm>
            <a:off x="5080958" y="1619695"/>
            <a:ext cx="247126" cy="844736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4" idx="3"/>
            <a:endCxn id="6" idx="0"/>
          </p:cNvCxnSpPr>
          <p:nvPr/>
        </p:nvCxnSpPr>
        <p:spPr>
          <a:xfrm>
            <a:off x="5080958" y="645880"/>
            <a:ext cx="1759294" cy="181855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4" idx="1"/>
            <a:endCxn id="5" idx="0"/>
          </p:cNvCxnSpPr>
          <p:nvPr/>
        </p:nvCxnSpPr>
        <p:spPr>
          <a:xfrm rot="10800000" flipV="1">
            <a:off x="2087725" y="645879"/>
            <a:ext cx="1769098" cy="181855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5" idx="2"/>
            <a:endCxn id="10" idx="0"/>
          </p:cNvCxnSpPr>
          <p:nvPr/>
        </p:nvCxnSpPr>
        <p:spPr>
          <a:xfrm rot="5400000">
            <a:off x="913074" y="3550492"/>
            <a:ext cx="1701231" cy="648073"/>
          </a:xfrm>
          <a:prstGeom prst="bentConnector3">
            <a:avLst>
              <a:gd name="adj1" fmla="val 86206"/>
            </a:avLst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winkelte Verbindung 47"/>
          <p:cNvCxnSpPr>
            <a:stCxn id="5" idx="2"/>
            <a:endCxn id="23" idx="0"/>
          </p:cNvCxnSpPr>
          <p:nvPr/>
        </p:nvCxnSpPr>
        <p:spPr>
          <a:xfrm rot="16200000" flipH="1">
            <a:off x="1826097" y="3285540"/>
            <a:ext cx="1713498" cy="1190243"/>
          </a:xfrm>
          <a:prstGeom prst="bentConnector3">
            <a:avLst>
              <a:gd name="adj1" fmla="val 85576"/>
            </a:avLst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winkelte Verbindung 53"/>
          <p:cNvCxnSpPr>
            <a:stCxn id="10" idx="1"/>
            <a:endCxn id="12" idx="0"/>
          </p:cNvCxnSpPr>
          <p:nvPr/>
        </p:nvCxnSpPr>
        <p:spPr>
          <a:xfrm rot="10800000" flipV="1">
            <a:off x="719572" y="5004884"/>
            <a:ext cx="108012" cy="65841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winkelte Verbindung 56"/>
          <p:cNvCxnSpPr>
            <a:stCxn id="10" idx="3"/>
            <a:endCxn id="11" idx="0"/>
          </p:cNvCxnSpPr>
          <p:nvPr/>
        </p:nvCxnSpPr>
        <p:spPr>
          <a:xfrm>
            <a:off x="2051719" y="5004885"/>
            <a:ext cx="118575" cy="65841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4" idx="2"/>
            <a:endCxn id="7" idx="0"/>
          </p:cNvCxnSpPr>
          <p:nvPr/>
        </p:nvCxnSpPr>
        <p:spPr>
          <a:xfrm>
            <a:off x="4468891" y="925621"/>
            <a:ext cx="0" cy="414333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3"/>
          <p:cNvSpPr/>
          <p:nvPr/>
        </p:nvSpPr>
        <p:spPr>
          <a:xfrm>
            <a:off x="3856823" y="366139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Base</a:t>
            </a: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1475657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1D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6228184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b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2D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2995383" y="361887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Dielectric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Function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827584" y="4725144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EDS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558226" y="566329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accent2">
                    <a:lumMod val="50000"/>
                  </a:schemeClr>
                </a:solidFill>
              </a:rPr>
              <a:t>EDSSEM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107504" y="566329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EDSTEM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665900" y="473741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EELS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3856823" y="1339954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Complex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6948264" y="3085386"/>
            <a:ext cx="2261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Signal type: </a:t>
            </a:r>
            <a:r>
              <a:rPr lang="de-DE" i="1" dirty="0" err="1" smtClean="0">
                <a:solidFill>
                  <a:schemeClr val="accent6">
                    <a:lumMod val="75000"/>
                  </a:schemeClr>
                </a:solidFill>
              </a:rPr>
              <a:t>undefined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6948264" y="3425015"/>
            <a:ext cx="202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Signal type: </a:t>
            </a:r>
            <a:r>
              <a:rPr lang="de-DE" i="1" dirty="0" err="1" smtClean="0">
                <a:solidFill>
                  <a:schemeClr val="accent6">
                    <a:lumMod val="75000"/>
                  </a:schemeClr>
                </a:solidFill>
              </a:rPr>
              <a:t>defined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3652696" y="-24487"/>
            <a:ext cx="180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3">
                    <a:lumMod val="75000"/>
                  </a:schemeClr>
                </a:solidFill>
              </a:rPr>
              <a:t>dtype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de-DE" i="1" dirty="0" err="1" smtClean="0">
                <a:solidFill>
                  <a:schemeClr val="accent3">
                    <a:lumMod val="75000"/>
                  </a:schemeClr>
                </a:solidFill>
              </a:rPr>
              <a:t>undefined</a:t>
            </a:r>
            <a:endParaRPr lang="en-GB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2995382" y="2464432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Complex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 Signal1D</a:t>
            </a:r>
          </a:p>
        </p:txBody>
      </p:sp>
      <p:sp>
        <p:nvSpPr>
          <p:cNvPr id="34" name="Abgerundetes Rechteck 33"/>
          <p:cNvSpPr/>
          <p:nvPr/>
        </p:nvSpPr>
        <p:spPr>
          <a:xfrm>
            <a:off x="4716016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accent2">
                    <a:lumMod val="50000"/>
                  </a:schemeClr>
                </a:solidFill>
              </a:rPr>
              <a:t>Complex</a:t>
            </a:r>
            <a:r>
              <a:rPr lang="de-DE" sz="1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Signal2D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9" name="Gerade Verbindung mit Pfeil 48"/>
          <p:cNvCxnSpPr>
            <a:stCxn id="33" idx="2"/>
            <a:endCxn id="8" idx="0"/>
          </p:cNvCxnSpPr>
          <p:nvPr/>
        </p:nvCxnSpPr>
        <p:spPr>
          <a:xfrm>
            <a:off x="3607450" y="3023914"/>
            <a:ext cx="1" cy="594962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5"/>
          <p:cNvSpPr/>
          <p:nvPr/>
        </p:nvSpPr>
        <p:spPr>
          <a:xfrm>
            <a:off x="6228184" y="4725144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Hologram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Image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6" idx="2"/>
            <a:endCxn id="37" idx="0"/>
          </p:cNvCxnSpPr>
          <p:nvPr/>
        </p:nvCxnSpPr>
        <p:spPr>
          <a:xfrm>
            <a:off x="6840252" y="3023913"/>
            <a:ext cx="0" cy="1701231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45079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accent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Forschungszentrum Jülich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 Caron</dc:creator>
  <cp:lastModifiedBy>Vadim</cp:lastModifiedBy>
  <cp:revision>15</cp:revision>
  <dcterms:created xsi:type="dcterms:W3CDTF">2016-06-27T11:22:31Z</dcterms:created>
  <dcterms:modified xsi:type="dcterms:W3CDTF">2016-07-14T13:55:48Z</dcterms:modified>
</cp:coreProperties>
</file>